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414" r:id="rId2"/>
    <p:sldId id="500" r:id="rId3"/>
    <p:sldId id="501" r:id="rId4"/>
    <p:sldId id="502" r:id="rId5"/>
    <p:sldId id="497" r:id="rId6"/>
    <p:sldId id="480" r:id="rId7"/>
    <p:sldId id="481" r:id="rId8"/>
    <p:sldId id="258" r:id="rId9"/>
    <p:sldId id="474" r:id="rId10"/>
    <p:sldId id="472" r:id="rId11"/>
    <p:sldId id="475" r:id="rId12"/>
    <p:sldId id="473" r:id="rId13"/>
    <p:sldId id="467" r:id="rId14"/>
    <p:sldId id="487" r:id="rId15"/>
    <p:sldId id="485" r:id="rId16"/>
    <p:sldId id="359" r:id="rId17"/>
    <p:sldId id="360" r:id="rId18"/>
    <p:sldId id="361" r:id="rId19"/>
    <p:sldId id="365" r:id="rId20"/>
    <p:sldId id="483" r:id="rId21"/>
    <p:sldId id="366" r:id="rId22"/>
    <p:sldId id="368" r:id="rId23"/>
    <p:sldId id="367" r:id="rId24"/>
    <p:sldId id="371" r:id="rId25"/>
    <p:sldId id="355" r:id="rId26"/>
    <p:sldId id="356" r:id="rId27"/>
    <p:sldId id="357" r:id="rId28"/>
    <p:sldId id="358" r:id="rId29"/>
    <p:sldId id="401" r:id="rId30"/>
    <p:sldId id="373" r:id="rId31"/>
    <p:sldId id="375" r:id="rId32"/>
    <p:sldId id="376" r:id="rId33"/>
    <p:sldId id="377" r:id="rId34"/>
    <p:sldId id="379" r:id="rId35"/>
    <p:sldId id="386" r:id="rId36"/>
    <p:sldId id="381" r:id="rId37"/>
    <p:sldId id="384" r:id="rId38"/>
    <p:sldId id="508" r:id="rId39"/>
    <p:sldId id="506" r:id="rId40"/>
    <p:sldId id="50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AE299-6ABB-458A-9DD4-8E301817A180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F3542-60DA-483D-881A-55705AA86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2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ABF95D67-2D4C-495A-9534-E88E0F37B9A7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ABF95D67-2D4C-495A-9534-E88E0F37B9A7}" type="slidenum">
              <a:rPr lang="en-US" sz="1200">
                <a:solidFill>
                  <a:prstClr val="black"/>
                </a:solidFill>
              </a:rPr>
              <a:pPr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6DFEBA0F-E3DA-4AFE-A1BF-B7F1DDE909A3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6DFEBA0F-E3DA-4AFE-A1BF-B7F1DDE909A3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ABF95D67-2D4C-495A-9534-E88E0F37B9A7}" type="slidenum">
              <a:rPr lang="en-US" sz="120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1FB3E57-5DBD-4F64-B27B-9EB1F248161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4599A-4DC8-432D-AA29-D2A3ABC64C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ACF78-2305-4342-9899-29E1D9342A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/>
          </p:nvPr>
        </p:nvSpPr>
        <p:spPr>
          <a:xfrm>
            <a:off x="762000" y="609600"/>
            <a:ext cx="7696200" cy="5334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 idx="10" hasCustomPrompt="1"/>
          </p:nvPr>
        </p:nvSpPr>
        <p:spPr>
          <a:xfrm>
            <a:off x="762000" y="5986462"/>
            <a:ext cx="7696200" cy="566738"/>
          </a:xfrm>
        </p:spPr>
        <p:txBody>
          <a:bodyPr anchor="b"/>
          <a:lstStyle>
            <a:lvl1pPr algn="l">
              <a:defRPr sz="2400" b="0">
                <a:latin typeface="+mn-lt"/>
              </a:defRPr>
            </a:lvl1pPr>
          </a:lstStyle>
          <a:p>
            <a:r>
              <a:rPr lang="en-US" dirty="0" smtClean="0"/>
              <a:t>Add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Title here</a:t>
            </a:r>
          </a:p>
        </p:txBody>
      </p:sp>
      <p:sp>
        <p:nvSpPr>
          <p:cNvPr id="8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Text body here</a:t>
            </a:r>
          </a:p>
        </p:txBody>
      </p:sp>
    </p:spTree>
    <p:extLst>
      <p:ext uri="{BB962C8B-B14F-4D97-AF65-F5344CB8AC3E}">
        <p14:creationId xmlns:p14="http://schemas.microsoft.com/office/powerpoint/2010/main" val="9487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BA2D9-4EE0-4B7A-9914-6E3D6201717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7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31148B8-1213-4C44-8EC8-A52B58F356E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BCF8C-7263-4623-96A8-A9AFA1E3D7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B946-E0FA-46D8-8E05-E692D9185B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5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1B7123-E7B1-4CB2-A9F5-DD759E3FF2C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607DE6E-FA6A-4200-A7B4-A86B059742E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553A3-36BB-4B87-9492-6C6C01F641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1E1E0-59BB-4B9C-842C-A75F56EFF0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DB6FD7-E6F1-42AC-8905-778FA51BA228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5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5050" y="2711767"/>
            <a:ext cx="4572000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0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C:\Users\jrb\AppData\Local\Temp\GTM12_04_105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981200"/>
            <a:ext cx="609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583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dregs\Downloads\20140226-palestine-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0654161" cy="690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2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3972" name="Picture 2" descr="C:\MCCFiles\Photos\My Pictures\2013 June\IMG_0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8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MCCFiles\Photos\My Pictures\2014 May\IMAG1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jrb\Pictures\Pic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198"/>
            <a:ext cx="9319703" cy="69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The Parable of the Good Samaritan </a:t>
            </a:r>
            <a:b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(Luke 10:29-37)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29 But wanting to justify himself, he asked Jesus, ‘</a:t>
            </a:r>
            <a:r>
              <a:rPr lang="en-US" sz="3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And who is my neighbor?’ 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. . . </a:t>
            </a:r>
          </a:p>
          <a:p>
            <a:pPr marL="0" indent="0">
              <a:buFontTx/>
              <a:buNone/>
            </a:pPr>
            <a:endParaRPr lang="en-US" sz="3000" dirty="0" smtClean="0">
              <a:latin typeface="Helvetica" pitchFamily="34" charset="0"/>
              <a:cs typeface="Helvetica" pitchFamily="34" charset="0"/>
            </a:endParaRPr>
          </a:p>
          <a:p>
            <a:pPr marL="0" indent="0">
              <a:buFontTx/>
              <a:buNone/>
            </a:pPr>
            <a:r>
              <a:rPr lang="en-US" sz="3000" baseline="30000" dirty="0" smtClean="0">
                <a:latin typeface="Helvetica" pitchFamily="34" charset="0"/>
                <a:cs typeface="Helvetica" pitchFamily="34" charset="0"/>
              </a:rPr>
              <a:t>36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Which of these three, do you think, was a neighbor to the man who fell into the hands of the robbers?’ </a:t>
            </a:r>
            <a:r>
              <a:rPr lang="en-US" sz="3000" baseline="30000" dirty="0" smtClean="0">
                <a:latin typeface="Helvetica" pitchFamily="34" charset="0"/>
                <a:cs typeface="Helvetica" pitchFamily="34" charset="0"/>
              </a:rPr>
              <a:t>37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He said, </a:t>
            </a:r>
            <a:r>
              <a:rPr lang="en-US" sz="3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‘The one who showed him mercy.’ 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Jesus said to him, ‘Go and do likewise.’ </a:t>
            </a:r>
          </a:p>
        </p:txBody>
      </p:sp>
    </p:spTree>
    <p:extLst>
      <p:ext uri="{BB962C8B-B14F-4D97-AF65-F5344CB8AC3E}">
        <p14:creationId xmlns:p14="http://schemas.microsoft.com/office/powerpoint/2010/main" val="2775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MCCFiles\Photos\My Pictures\2014 May\IMG_2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7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MCCFiles\Photos\My Pictures\2014 May\IMG_2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MCCFiles\Photos\My Pictures\2014 May\IMG_2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1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MCCFiles\Photos\My Pictures\2014 May\IMG_2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rb\AppData\Local\Temp\notes0C7880\Dan and Jeanne Jant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677400" cy="913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2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jrb\AppData\Local\Temp\notes0C7880\RS34941_KEN2013_mennokidswater_dd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0668000" cy="70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MCCFiles\Photos\My Pictures\2014 May\IMG_2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MCCFiles\Photos\My Pictures\2014 May\IMG_2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2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MCCFiles\Photos\My Pictures\2014 May\IMG_2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MCCFiles\Photos\My Pictures\2014 May\IMG_2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MCCFiles\Photos\My Pictures\2014 May\IMG_2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MCCFiles\Photos\My Pictures\2014 May\IMG_2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MCCFiles\Photos\My Pictures\2014 May\IMG_2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683" y="609600"/>
            <a:ext cx="10220283" cy="565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2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MCCFiles\Photos\My Pictures\2014 May\IMG_2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strangetimes.lastsuperpower.net/wp-content/uploads/2013/12/Map-of-East-Afri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58599" cy="77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5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MCCFiles\Photos\My Pictures\2014 April\IMG_2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6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MCCFiles\Photos\My Pictures\2014 April\IMG_2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800" y="0"/>
            <a:ext cx="104648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4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MCCFiles\Photos\My Pictures\2014 April\IMG_2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4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MCCFiles\Photos\My Pictures\2014 April\IMG_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5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MCCFiles\Photos\My Pictures\2014 April\IMG_2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MCCFiles\Photos\My Pictures\2014 April\IMG_2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MCCFiles\Photos\My Pictures\2014 April\IMG_2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14400"/>
            <a:ext cx="1127760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MCCFiles\Photos\My Pictures\2014 April\IMG_2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MCCFiles\Photos\My Pictures\2014 April\IMG_2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The Parable of the Good Samaritan </a:t>
            </a:r>
            <a:b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(Luke 10:29-37)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29 But wanting to justify himself, he asked Jesus, ‘</a:t>
            </a:r>
            <a:r>
              <a:rPr lang="en-US" sz="3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And who is my neighbor?’ 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. . . </a:t>
            </a:r>
          </a:p>
          <a:p>
            <a:pPr marL="0" indent="0">
              <a:buFontTx/>
              <a:buNone/>
            </a:pPr>
            <a:endParaRPr lang="en-US" sz="3000" dirty="0" smtClean="0">
              <a:latin typeface="Helvetica" pitchFamily="34" charset="0"/>
              <a:cs typeface="Helvetica" pitchFamily="34" charset="0"/>
            </a:endParaRPr>
          </a:p>
          <a:p>
            <a:pPr marL="0" indent="0">
              <a:buFontTx/>
              <a:buNone/>
            </a:pPr>
            <a:r>
              <a:rPr lang="en-US" sz="3000" baseline="30000" dirty="0" smtClean="0">
                <a:latin typeface="Helvetica" pitchFamily="34" charset="0"/>
                <a:cs typeface="Helvetica" pitchFamily="34" charset="0"/>
              </a:rPr>
              <a:t>36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Which of these three, do you think, was a neighbor to the man who fell into the hands of the robbers?’ </a:t>
            </a:r>
            <a:r>
              <a:rPr lang="en-US" sz="3000" baseline="30000" dirty="0" smtClean="0">
                <a:latin typeface="Helvetica" pitchFamily="34" charset="0"/>
                <a:cs typeface="Helvetica" pitchFamily="34" charset="0"/>
              </a:rPr>
              <a:t>37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He said, </a:t>
            </a:r>
            <a:r>
              <a:rPr lang="en-US" sz="3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‘The one who showed him mercy.’ 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Jesus said to him, ‘Go and do likewise.’ </a:t>
            </a:r>
          </a:p>
        </p:txBody>
      </p:sp>
    </p:spTree>
    <p:extLst>
      <p:ext uri="{BB962C8B-B14F-4D97-AF65-F5344CB8AC3E}">
        <p14:creationId xmlns:p14="http://schemas.microsoft.com/office/powerpoint/2010/main" val="33359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solidFill>
                  <a:srgbClr val="EBEBEB"/>
                </a:solidFill>
                <a:latin typeface="Helvetica" pitchFamily="1" charset="0"/>
              </a:rPr>
              <a:t/>
            </a:r>
            <a:br>
              <a:rPr lang="en-US" sz="3600" b="1" dirty="0" smtClean="0">
                <a:solidFill>
                  <a:srgbClr val="EBEBEB"/>
                </a:solidFill>
                <a:latin typeface="Helvetica" pitchFamily="1" charset="0"/>
              </a:rPr>
            </a:br>
            <a:r>
              <a:rPr lang="en-US" sz="3600" b="1" dirty="0">
                <a:solidFill>
                  <a:srgbClr val="EBEBEB"/>
                </a:solidFill>
                <a:latin typeface="Helvetica" pitchFamily="1" charset="0"/>
              </a:rPr>
              <a:t/>
            </a:r>
            <a:br>
              <a:rPr lang="en-US" sz="3600" b="1" dirty="0">
                <a:solidFill>
                  <a:srgbClr val="EBEBEB"/>
                </a:solidFill>
                <a:latin typeface="Helvetica" pitchFamily="1" charset="0"/>
              </a:rPr>
            </a:br>
            <a:r>
              <a:rPr lang="en-US" sz="3600" b="1" dirty="0" smtClean="0">
                <a:solidFill>
                  <a:srgbClr val="EBEBEB"/>
                </a:solidFill>
                <a:latin typeface="Helvetica" pitchFamily="1" charset="0"/>
              </a:rPr>
              <a:t>Mennonite Central Committee</a:t>
            </a:r>
            <a:br>
              <a:rPr lang="en-US" sz="3600" b="1" dirty="0" smtClean="0">
                <a:solidFill>
                  <a:srgbClr val="EBEBEB"/>
                </a:solidFill>
                <a:latin typeface="Helvetica" pitchFamily="1" charset="0"/>
              </a:rPr>
            </a:br>
            <a:r>
              <a:rPr lang="en-US" sz="3600" b="1" dirty="0" smtClean="0">
                <a:solidFill>
                  <a:srgbClr val="92D050"/>
                </a:solidFill>
                <a:latin typeface="Helvetica" pitchFamily="1" charset="0"/>
              </a:rPr>
              <a:t>Relief, development and peace </a:t>
            </a:r>
            <a:br>
              <a:rPr lang="en-US" sz="3600" b="1" dirty="0" smtClean="0">
                <a:solidFill>
                  <a:srgbClr val="92D050"/>
                </a:solidFill>
                <a:latin typeface="Helvetica" pitchFamily="1" charset="0"/>
              </a:rPr>
            </a:br>
            <a:r>
              <a:rPr lang="en-US" sz="3600" b="1" dirty="0" smtClean="0">
                <a:solidFill>
                  <a:srgbClr val="92D050"/>
                </a:solidFill>
                <a:latin typeface="Helvetica" pitchFamily="1" charset="0"/>
              </a:rPr>
              <a:t>in the name of Christ</a:t>
            </a:r>
            <a:br>
              <a:rPr lang="en-US" sz="3600" b="1" dirty="0" smtClean="0">
                <a:solidFill>
                  <a:srgbClr val="92D050"/>
                </a:solidFill>
                <a:latin typeface="Helvetica" pitchFamily="1" charset="0"/>
              </a:rPr>
            </a:br>
            <a:r>
              <a:rPr lang="en-US" sz="3600" b="1" dirty="0">
                <a:solidFill>
                  <a:srgbClr val="92D050"/>
                </a:solidFill>
                <a:latin typeface="Helvetica" pitchFamily="1" charset="0"/>
              </a:rPr>
              <a:t/>
            </a:r>
            <a:br>
              <a:rPr lang="en-US" sz="3600" b="1" dirty="0">
                <a:solidFill>
                  <a:srgbClr val="92D050"/>
                </a:solidFill>
                <a:latin typeface="Helvetica" pitchFamily="1" charset="0"/>
              </a:rPr>
            </a:br>
            <a:endParaRPr lang="en-US" sz="3600" dirty="0" smtClean="0">
              <a:solidFill>
                <a:srgbClr val="92D050"/>
              </a:solidFill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685800" y="5105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rb\AppData\Local\Temp\notes0C7880\IMG_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152400"/>
            <a:ext cx="97155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5050" y="2711767"/>
            <a:ext cx="4572000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8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5050" y="2711767"/>
            <a:ext cx="4572000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7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00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Luke 10:25-28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25 </a:t>
            </a:r>
            <a:r>
              <a:rPr lang="en-US" sz="3000" dirty="0">
                <a:latin typeface="Helvetica" pitchFamily="34" charset="0"/>
                <a:cs typeface="Helvetica" pitchFamily="34" charset="0"/>
              </a:rPr>
              <a:t>Just then a lawyer stood up to test Jesus. ‘Teacher,’ he said, ‘what must I do to inherit eternal life?’ 26He said to him, ‘What is written in the law? What do you read there?’ 27He answered, ‘</a:t>
            </a:r>
            <a:r>
              <a:rPr lang="en-US" sz="3000" dirty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You shall love the Lord your God with all your heart, and with all your soul, and with all your strength, and with all your mind; and your </a:t>
            </a:r>
            <a:r>
              <a:rPr lang="en-US" sz="3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neighbor </a:t>
            </a:r>
            <a:r>
              <a:rPr lang="en-US" sz="3000" dirty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as yourself.’ </a:t>
            </a:r>
            <a:r>
              <a:rPr lang="en-US" sz="3000" dirty="0">
                <a:latin typeface="Helvetica" pitchFamily="34" charset="0"/>
                <a:cs typeface="Helvetica" pitchFamily="34" charset="0"/>
              </a:rPr>
              <a:t>28And he said to him, ‘You have given the right answer; do this, and you will live.’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The Parable of the Good Samaritan </a:t>
            </a:r>
            <a:b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(Luke 10:29-37)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29 But wanting to justify himself, he asked Jesus, ‘</a:t>
            </a:r>
            <a:r>
              <a:rPr lang="en-US" sz="3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And who is my neighbor?’ 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. . . </a:t>
            </a:r>
          </a:p>
          <a:p>
            <a:pPr marL="0" indent="0">
              <a:buFontTx/>
              <a:buNone/>
            </a:pPr>
            <a:endParaRPr lang="en-US" sz="3000" dirty="0" smtClean="0">
              <a:latin typeface="Helvetica" pitchFamily="34" charset="0"/>
              <a:cs typeface="Helvetica" pitchFamily="34" charset="0"/>
            </a:endParaRPr>
          </a:p>
          <a:p>
            <a:pPr marL="0" indent="0">
              <a:buFontTx/>
              <a:buNone/>
            </a:pPr>
            <a:r>
              <a:rPr lang="en-US" sz="3000" baseline="30000" dirty="0" smtClean="0">
                <a:latin typeface="Helvetica" pitchFamily="34" charset="0"/>
                <a:cs typeface="Helvetica" pitchFamily="34" charset="0"/>
              </a:rPr>
              <a:t>36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Which of these three, do you think, was a neighbor to the man who fell into the hands of the robbers?’ </a:t>
            </a:r>
            <a:r>
              <a:rPr lang="en-US" sz="3000" baseline="30000" dirty="0" smtClean="0">
                <a:latin typeface="Helvetica" pitchFamily="34" charset="0"/>
                <a:cs typeface="Helvetica" pitchFamily="34" charset="0"/>
              </a:rPr>
              <a:t>37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He said, </a:t>
            </a:r>
            <a:r>
              <a:rPr lang="en-US" sz="3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‘The one who showed him mercy.’ </a:t>
            </a: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Jesus said to him, ‘Go and do likewise.’ </a:t>
            </a:r>
          </a:p>
        </p:txBody>
      </p:sp>
    </p:spTree>
    <p:extLst>
      <p:ext uri="{BB962C8B-B14F-4D97-AF65-F5344CB8AC3E}">
        <p14:creationId xmlns:p14="http://schemas.microsoft.com/office/powerpoint/2010/main" val="9829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solidFill>
                  <a:srgbClr val="EBEBEB"/>
                </a:solidFill>
                <a:latin typeface="Helvetica" pitchFamily="1" charset="0"/>
              </a:rPr>
              <a:t/>
            </a:r>
            <a:br>
              <a:rPr lang="en-US" sz="3600" b="1" dirty="0" smtClean="0">
                <a:solidFill>
                  <a:srgbClr val="EBEBEB"/>
                </a:solidFill>
                <a:latin typeface="Helvetica" pitchFamily="1" charset="0"/>
              </a:rPr>
            </a:br>
            <a:r>
              <a:rPr lang="en-US" sz="3600" b="1" dirty="0">
                <a:solidFill>
                  <a:srgbClr val="EBEBEB"/>
                </a:solidFill>
                <a:latin typeface="Helvetica" pitchFamily="1" charset="0"/>
              </a:rPr>
              <a:t/>
            </a:r>
            <a:br>
              <a:rPr lang="en-US" sz="3600" b="1" dirty="0">
                <a:solidFill>
                  <a:srgbClr val="EBEBEB"/>
                </a:solidFill>
                <a:latin typeface="Helvetica" pitchFamily="1" charset="0"/>
              </a:rPr>
            </a:br>
            <a:r>
              <a:rPr lang="en-US" sz="3600" b="1" dirty="0" smtClean="0">
                <a:solidFill>
                  <a:srgbClr val="EBEBEB"/>
                </a:solidFill>
                <a:latin typeface="Helvetica" pitchFamily="1" charset="0"/>
              </a:rPr>
              <a:t>Mennonite Central Committee</a:t>
            </a:r>
            <a:br>
              <a:rPr lang="en-US" sz="3600" b="1" dirty="0" smtClean="0">
                <a:solidFill>
                  <a:srgbClr val="EBEBEB"/>
                </a:solidFill>
                <a:latin typeface="Helvetica" pitchFamily="1" charset="0"/>
              </a:rPr>
            </a:br>
            <a:r>
              <a:rPr lang="en-US" sz="3600" b="1" dirty="0" smtClean="0">
                <a:solidFill>
                  <a:srgbClr val="92D050"/>
                </a:solidFill>
                <a:latin typeface="Helvetica" pitchFamily="1" charset="0"/>
              </a:rPr>
              <a:t>Relief, development and peace </a:t>
            </a:r>
            <a:br>
              <a:rPr lang="en-US" sz="3600" b="1" dirty="0" smtClean="0">
                <a:solidFill>
                  <a:srgbClr val="92D050"/>
                </a:solidFill>
                <a:latin typeface="Helvetica" pitchFamily="1" charset="0"/>
              </a:rPr>
            </a:br>
            <a:r>
              <a:rPr lang="en-US" sz="3600" b="1" dirty="0" smtClean="0">
                <a:solidFill>
                  <a:srgbClr val="92D050"/>
                </a:solidFill>
                <a:latin typeface="Helvetica" pitchFamily="1" charset="0"/>
              </a:rPr>
              <a:t>in the name of Christ</a:t>
            </a:r>
            <a:br>
              <a:rPr lang="en-US" sz="3600" b="1" dirty="0" smtClean="0">
                <a:solidFill>
                  <a:srgbClr val="92D050"/>
                </a:solidFill>
                <a:latin typeface="Helvetica" pitchFamily="1" charset="0"/>
              </a:rPr>
            </a:br>
            <a:r>
              <a:rPr lang="en-US" sz="3600" b="1" dirty="0">
                <a:solidFill>
                  <a:srgbClr val="92D050"/>
                </a:solidFill>
                <a:latin typeface="Helvetica" pitchFamily="1" charset="0"/>
              </a:rPr>
              <a:t/>
            </a:r>
            <a:br>
              <a:rPr lang="en-US" sz="3600" b="1" dirty="0">
                <a:solidFill>
                  <a:srgbClr val="92D050"/>
                </a:solidFill>
                <a:latin typeface="Helvetica" pitchFamily="1" charset="0"/>
              </a:rPr>
            </a:br>
            <a:endParaRPr lang="en-US" sz="3600" dirty="0" smtClean="0">
              <a:solidFill>
                <a:srgbClr val="92D050"/>
              </a:solidFill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685800" y="5105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MCCFiles\Photos\My Pictures\2013 December\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4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MCC Base Theme">
  <a:themeElements>
    <a:clrScheme name="MCC Base Colors">
      <a:dk1>
        <a:srgbClr val="FFFFFF"/>
      </a:dk1>
      <a:lt1>
        <a:srgbClr val="FFFFFF"/>
      </a:lt1>
      <a:dk2>
        <a:srgbClr val="0094B3"/>
      </a:dk2>
      <a:lt2>
        <a:srgbClr val="000000"/>
      </a:lt2>
      <a:accent1>
        <a:srgbClr val="BCE0E2"/>
      </a:accent1>
      <a:accent2>
        <a:srgbClr val="00647E"/>
      </a:accent2>
      <a:accent3>
        <a:srgbClr val="FFFFFF"/>
      </a:accent3>
      <a:accent4>
        <a:srgbClr val="0094B3"/>
      </a:accent4>
      <a:accent5>
        <a:srgbClr val="A5A5A5"/>
      </a:accent5>
      <a:accent6>
        <a:srgbClr val="5D5DA1"/>
      </a:accent6>
      <a:hlink>
        <a:srgbClr val="FFFFFF"/>
      </a:hlink>
      <a:folHlink>
        <a:srgbClr val="CCCCCC"/>
      </a:folHlink>
    </a:clrScheme>
    <a:fontScheme name="MCC Base Fonts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136</Words>
  <Application>Microsoft Office PowerPoint</Application>
  <PresentationFormat>On-screen Show (4:3)</PresentationFormat>
  <Paragraphs>21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1_MCC Base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Luke 10:25-28 </vt:lpstr>
      <vt:lpstr>The Parable of the Good Samaritan  (Luke 10:29-37)</vt:lpstr>
      <vt:lpstr>  Mennonite Central Committee Relief, development and peace  in the name of Christ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Parable of the Good Samaritan  (Luke 10:29-37)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Parable of the Good Samaritan  (Luke 10:29-37)</vt:lpstr>
      <vt:lpstr>  Mennonite Central Committee Relief, development and peace  in the name of Christ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Byler</dc:creator>
  <cp:lastModifiedBy>Ron Byler</cp:lastModifiedBy>
  <cp:revision>67</cp:revision>
  <dcterms:created xsi:type="dcterms:W3CDTF">2014-04-27T19:43:25Z</dcterms:created>
  <dcterms:modified xsi:type="dcterms:W3CDTF">2014-10-03T10:44:49Z</dcterms:modified>
</cp:coreProperties>
</file>